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8" r:id="rId4"/>
    <p:sldId id="258" r:id="rId5"/>
    <p:sldId id="259" r:id="rId6"/>
    <p:sldId id="260" r:id="rId7"/>
    <p:sldId id="262" r:id="rId8"/>
    <p:sldId id="263" r:id="rId9"/>
    <p:sldId id="264" r:id="rId10"/>
    <p:sldId id="269" r:id="rId1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660"/>
  </p:normalViewPr>
  <p:slideViewPr>
    <p:cSldViewPr>
      <p:cViewPr>
        <p:scale>
          <a:sx n="46" d="100"/>
          <a:sy n="46" d="100"/>
        </p:scale>
        <p:origin x="-121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840C93-AB26-4790-80A9-3F0B8C578685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94944-EE3F-46E3-807C-D2EFA1F0CAD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3152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4944-EE3F-46E3-807C-D2EFA1F0CAD0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36485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4944-EE3F-46E3-807C-D2EFA1F0CAD0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16120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5567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639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12968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2295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7627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8513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0944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3730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6689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7386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34391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D04C8-52D4-4119-9617-BB381EC920E0}" type="datetimeFigureOut">
              <a:rPr lang="id-ID" smtClean="0"/>
              <a:t>06/03/2013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71D09-A732-49D9-A0D7-B66CEBDA94A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17690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://en.wikipedia.org/wiki/Australian_dollar" TargetMode="External"/><Relationship Id="rId7" Type="http://schemas.openxmlformats.org/officeDocument/2006/relationships/hyperlink" Target="http://en.wikipedia.org/wiki/File:Australia_New_South_Wales_location_map_blank.sv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hyperlink" Target="http://en.wikipedia.org/wiki/File:Sydney_opera_house_side_view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7467" y="3356992"/>
            <a:ext cx="7196336" cy="2234679"/>
          </a:xfrm>
        </p:spPr>
        <p:txBody>
          <a:bodyPr/>
          <a:lstStyle/>
          <a:p>
            <a:pPr algn="l"/>
            <a:r>
              <a:rPr lang="id-ID" dirty="0" smtClean="0">
                <a:solidFill>
                  <a:schemeClr val="bg1">
                    <a:lumMod val="95000"/>
                  </a:schemeClr>
                </a:solidFill>
              </a:rPr>
              <a:t>Name : Linda Indah Setyani</a:t>
            </a:r>
            <a:br>
              <a:rPr lang="id-ID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id-ID" dirty="0" smtClean="0">
                <a:solidFill>
                  <a:schemeClr val="bg1">
                    <a:lumMod val="95000"/>
                  </a:schemeClr>
                </a:solidFill>
              </a:rPr>
              <a:t>Years : 8 A</a:t>
            </a:r>
            <a:br>
              <a:rPr lang="id-ID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id-ID" dirty="0" smtClean="0">
                <a:solidFill>
                  <a:schemeClr val="bg1">
                    <a:lumMod val="95000"/>
                  </a:schemeClr>
                </a:solidFill>
              </a:rPr>
              <a:t>School : SMP 1 Karangmojo</a:t>
            </a:r>
            <a:endParaRPr lang="id-ID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688" y="4653136"/>
            <a:ext cx="6008712" cy="985664"/>
          </a:xfrm>
        </p:spPr>
        <p:txBody>
          <a:bodyPr/>
          <a:lstStyle/>
          <a:p>
            <a:endParaRPr lang="id-ID" dirty="0"/>
          </a:p>
        </p:txBody>
      </p:sp>
      <p:pic>
        <p:nvPicPr>
          <p:cNvPr id="1027" name="Picture 3" descr="E:\1400 Animasi POwerpoint\Körperteile\2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1918692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494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3074" name="Picture 2" descr="E:\1400 Animasi POwerpoint\Homepage\3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261636"/>
            <a:ext cx="5256584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96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bg1"/>
                </a:solidFill>
              </a:rPr>
              <a:t>Map of Australia</a:t>
            </a:r>
            <a:endParaRPr lang="id-ID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747" y="1700808"/>
            <a:ext cx="5184576" cy="446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628801"/>
            <a:ext cx="8229600" cy="3600400"/>
          </a:xfr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8514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1"/>
          </a:fgClr>
          <a:bgClr>
            <a:schemeClr val="tx1">
              <a:lumMod val="95000"/>
              <a:lumOff val="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i="1" dirty="0" smtClean="0">
                <a:solidFill>
                  <a:schemeClr val="bg1"/>
                </a:solidFill>
              </a:rPr>
              <a:t>COAT OF ARMS AUSTRALIA</a:t>
            </a:r>
            <a:r>
              <a:rPr lang="en-US" b="1" dirty="0">
                <a:solidFill>
                  <a:schemeClr val="bg1"/>
                </a:solidFill>
              </a:rPr>
              <a:t/>
            </a:r>
            <a:br>
              <a:rPr lang="en-US" b="1" dirty="0">
                <a:solidFill>
                  <a:schemeClr val="bg1"/>
                </a:solidFill>
              </a:rPr>
            </a:b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340769"/>
            <a:ext cx="7101360" cy="4104456"/>
          </a:xfrm>
        </p:spPr>
        <p:txBody>
          <a:bodyPr/>
          <a:lstStyle/>
          <a:p>
            <a:pPr marL="0" indent="0">
              <a:buNone/>
            </a:pPr>
            <a:endParaRPr lang="id-ID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10136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86147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bg1"/>
                </a:solidFill>
              </a:rPr>
              <a:t>Flag of Australia</a:t>
            </a:r>
            <a:endParaRPr lang="id-ID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58" y="1864260"/>
            <a:ext cx="8030290" cy="4445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E:\1400 Animasi POwerpoint\Körperteile\1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74" y="566318"/>
            <a:ext cx="1232373" cy="99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99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bg1"/>
                </a:solidFill>
              </a:rPr>
              <a:t> </a:t>
            </a:r>
            <a:r>
              <a:rPr lang="id-ID" dirty="0" smtClean="0"/>
              <a:t>2 Animal in Australia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02" y="1124744"/>
            <a:ext cx="4040188" cy="639762"/>
          </a:xfrm>
        </p:spPr>
        <p:txBody>
          <a:bodyPr/>
          <a:lstStyle/>
          <a:p>
            <a:pPr algn="ctr"/>
            <a:r>
              <a:rPr lang="id-ID" dirty="0" smtClean="0"/>
              <a:t>Kangoroo </a:t>
            </a: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340768"/>
            <a:ext cx="4041775" cy="639762"/>
          </a:xfrm>
        </p:spPr>
        <p:txBody>
          <a:bodyPr/>
          <a:lstStyle/>
          <a:p>
            <a:pPr algn="ctr"/>
            <a:r>
              <a:rPr lang="id-ID" dirty="0" smtClean="0"/>
              <a:t>Koala </a:t>
            </a:r>
            <a:endParaRPr lang="id-ID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95536" y="2132856"/>
            <a:ext cx="3456384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Content Placeholder 7"/>
          <p:cNvPicPr>
            <a:picLocks noGrp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220072" y="2204864"/>
            <a:ext cx="3024336" cy="3951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684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rgbClr val="7030A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Population in Australia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dirty="0"/>
              <a:t>On 1 October 2009, Australia's population reached </a:t>
            </a:r>
            <a:r>
              <a:rPr lang="id-ID" b="1" dirty="0"/>
              <a:t>22 million</a:t>
            </a:r>
            <a:r>
              <a:rPr lang="id-ID" dirty="0"/>
              <a:t>. See the related link for the news story on this important milestone for the country. </a:t>
            </a:r>
            <a:br>
              <a:rPr lang="id-ID" dirty="0"/>
            </a:br>
            <a:r>
              <a:rPr lang="id-ID" dirty="0"/>
              <a:t/>
            </a:r>
            <a:br>
              <a:rPr lang="id-ID" dirty="0"/>
            </a:br>
            <a:r>
              <a:rPr lang="id-ID" dirty="0"/>
              <a:t>As of December 2012, the estimated population of Australia is </a:t>
            </a:r>
            <a:r>
              <a:rPr lang="id-ID" b="1" dirty="0"/>
              <a:t>22,845,938.</a:t>
            </a:r>
            <a:endParaRPr lang="id-ID" dirty="0"/>
          </a:p>
          <a:p>
            <a:pPr marL="0" indent="0">
              <a:buNone/>
            </a:pPr>
            <a:endParaRPr lang="id-ID" dirty="0"/>
          </a:p>
        </p:txBody>
      </p:sp>
      <p:pic>
        <p:nvPicPr>
          <p:cNvPr id="2050" name="Picture 2" descr="E:\1400 Animasi POwerpoint\Flaggen\2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085184"/>
            <a:ext cx="273630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1400 Animasi POwerpoint\Flaggen\3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85184"/>
            <a:ext cx="2520280" cy="153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87624" y="5085184"/>
            <a:ext cx="1242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dirty="0">
                <a:solidFill>
                  <a:schemeClr val="bg1"/>
                </a:solidFill>
              </a:rPr>
              <a:t>INDONESIA</a:t>
            </a:r>
          </a:p>
        </p:txBody>
      </p:sp>
      <p:sp>
        <p:nvSpPr>
          <p:cNvPr id="5" name="Rectangle 4"/>
          <p:cNvSpPr/>
          <p:nvPr/>
        </p:nvSpPr>
        <p:spPr>
          <a:xfrm>
            <a:off x="5661426" y="5062782"/>
            <a:ext cx="1277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dirty="0">
                <a:solidFill>
                  <a:schemeClr val="bg1"/>
                </a:solidFill>
              </a:rPr>
              <a:t>AUSTRALIA</a:t>
            </a:r>
            <a:r>
              <a:rPr lang="id-ID" dirty="0"/>
              <a:t> </a:t>
            </a:r>
          </a:p>
        </p:txBody>
      </p:sp>
      <p:pic>
        <p:nvPicPr>
          <p:cNvPr id="6146" name="Picture 2" descr="E:\1400 Animasi POwerpoint\Körperteile\1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290" y="6043389"/>
            <a:ext cx="6667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1400 Animasi POwerpoint\Körperteile\1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101650"/>
            <a:ext cx="6667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9015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What is Boomerang?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484784"/>
            <a:ext cx="2736304" cy="720080"/>
          </a:xfrm>
        </p:spPr>
        <p:txBody>
          <a:bodyPr/>
          <a:lstStyle/>
          <a:p>
            <a:pPr algn="ctr"/>
            <a:r>
              <a:rPr lang="id-ID" dirty="0" smtClean="0">
                <a:latin typeface="Adobe Garamond Pro Bold" pitchFamily="18" charset="0"/>
              </a:rPr>
              <a:t>BOOMERANG</a:t>
            </a:r>
            <a:endParaRPr lang="id-ID" dirty="0">
              <a:latin typeface="Adobe Garamond Pro Bold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165695"/>
          </a:xfrm>
        </p:spPr>
        <p:txBody>
          <a:bodyPr>
            <a:normAutofit fontScale="25000" lnSpcReduction="20000"/>
          </a:bodyPr>
          <a:lstStyle/>
          <a:p>
            <a:endParaRPr lang="id-ID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63889" y="1772816"/>
            <a:ext cx="5122912" cy="4353347"/>
          </a:xfrm>
        </p:spPr>
        <p:txBody>
          <a:bodyPr/>
          <a:lstStyle/>
          <a:p>
            <a:pPr marL="0" indent="0">
              <a:buNone/>
            </a:pPr>
            <a:r>
              <a:rPr lang="id-ID" dirty="0" smtClean="0"/>
              <a:t> A </a:t>
            </a:r>
            <a:r>
              <a:rPr lang="id-ID" b="1" dirty="0" smtClean="0"/>
              <a:t>boomerang</a:t>
            </a:r>
            <a:r>
              <a:rPr lang="id-ID" dirty="0" smtClean="0"/>
              <a:t> is a thrown tool</a:t>
            </a:r>
            <a:r>
              <a:rPr lang="id-ID" u="sng" dirty="0" smtClean="0"/>
              <a:t>,</a:t>
            </a:r>
            <a:r>
              <a:rPr lang="id-ID" dirty="0" smtClean="0"/>
              <a:t> typically constructed as a flat aerofoil, that is designed to spin about an axis perpendicular to the direction of its flight.</a:t>
            </a:r>
          </a:p>
          <a:p>
            <a:pPr marL="0" indent="0">
              <a:buNone/>
            </a:pPr>
            <a:r>
              <a:rPr lang="id-ID" dirty="0" smtClean="0"/>
              <a:t>A returning boomerang is designed to circle back to the thrower.</a:t>
            </a:r>
          </a:p>
          <a:p>
            <a:pPr marL="0" indent="0">
              <a:buNone/>
            </a:pPr>
            <a:r>
              <a:rPr lang="id-ID" dirty="0" smtClean="0"/>
              <a:t>Boomerangs have been historically used for hunting, as well as sport, and entertainment. They are commonly thought of as an Australian icon.</a:t>
            </a:r>
            <a:endParaRPr lang="id-ID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23528" y="2204864"/>
            <a:ext cx="276225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9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Description of Sydney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84784"/>
            <a:ext cx="1800200" cy="639762"/>
          </a:xfrm>
        </p:spPr>
        <p:txBody>
          <a:bodyPr/>
          <a:lstStyle/>
          <a:p>
            <a:r>
              <a:rPr lang="id-ID" dirty="0" smtClean="0"/>
              <a:t>Sydney </a:t>
            </a: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35896" y="1412776"/>
            <a:ext cx="4041775" cy="639762"/>
          </a:xfrm>
        </p:spPr>
        <p:txBody>
          <a:bodyPr/>
          <a:lstStyle/>
          <a:p>
            <a:r>
              <a:rPr lang="id-ID" dirty="0" smtClean="0"/>
              <a:t>Sydney opera house </a:t>
            </a:r>
            <a:endParaRPr lang="id-ID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03849" y="2174875"/>
            <a:ext cx="5482952" cy="39512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d-ID" dirty="0"/>
              <a:t>Construction started 2 March 1959 Completed 1973 Opening 20 October 1973; 39 years ago Cost </a:t>
            </a:r>
            <a:r>
              <a:rPr lang="id-ID" u="sng" dirty="0">
                <a:hlinkClick r:id="rId3" tooltip="Australian dollar"/>
              </a:rPr>
              <a:t>A$</a:t>
            </a:r>
            <a:r>
              <a:rPr lang="id-ID" dirty="0"/>
              <a:t>102 million, equivalent to ~A$922 million in </a:t>
            </a:r>
            <a:r>
              <a:rPr lang="id-ID" dirty="0" smtClean="0"/>
              <a:t>2011</a:t>
            </a:r>
            <a:r>
              <a:rPr lang="id-ID" u="sng" baseline="30000" dirty="0"/>
              <a:t> </a:t>
            </a:r>
            <a:r>
              <a:rPr lang="id-ID" dirty="0" smtClean="0"/>
              <a:t>Height </a:t>
            </a:r>
            <a:r>
              <a:rPr lang="id-ID" dirty="0"/>
              <a:t>65 m (213 ft) Technical details Structural system Concrete frame &amp; precast concrete ribbed roof Other dimensions length 183 m (600 ft)</a:t>
            </a:r>
            <a:br>
              <a:rPr lang="id-ID" dirty="0"/>
            </a:br>
            <a:r>
              <a:rPr lang="id-ID" dirty="0"/>
              <a:t>width 120 m (394 ft)</a:t>
            </a:r>
            <a:br>
              <a:rPr lang="id-ID" dirty="0"/>
            </a:br>
            <a:r>
              <a:rPr lang="id-ID" dirty="0"/>
              <a:t>area 1.8 ha (4.4 acres) Design and construction Client </a:t>
            </a:r>
            <a:r>
              <a:rPr lang="id-ID" dirty="0" smtClean="0"/>
              <a:t>NSW Goverment Owner </a:t>
            </a:r>
            <a:r>
              <a:rPr lang="id-ID" dirty="0"/>
              <a:t>NSW Government Architect  </a:t>
            </a:r>
            <a:r>
              <a:rPr lang="id-ID" dirty="0" smtClean="0"/>
              <a:t>Jornt Utzon Structural </a:t>
            </a:r>
            <a:r>
              <a:rPr lang="id-ID" dirty="0"/>
              <a:t>engineer </a:t>
            </a:r>
            <a:r>
              <a:rPr lang="id-ID" dirty="0" smtClean="0"/>
              <a:t>Ove arup &amp; Partners Main </a:t>
            </a:r>
            <a:r>
              <a:rPr lang="id-ID" dirty="0"/>
              <a:t>contractor </a:t>
            </a:r>
            <a:r>
              <a:rPr lang="id-ID" dirty="0" smtClean="0"/>
              <a:t>Civil &amp; Civic</a:t>
            </a:r>
            <a:r>
              <a:rPr lang="id-ID" u="sng" dirty="0" smtClean="0"/>
              <a:t> </a:t>
            </a:r>
            <a:r>
              <a:rPr lang="id-ID" dirty="0" smtClean="0"/>
              <a:t>(</a:t>
            </a:r>
            <a:r>
              <a:rPr lang="id-ID" dirty="0"/>
              <a:t>level 1), M.R. Hornibrook (level 2 and 3 and interior) Other </a:t>
            </a:r>
            <a:r>
              <a:rPr lang="id-ID" dirty="0" smtClean="0"/>
              <a:t>information.</a:t>
            </a:r>
            <a:endParaRPr lang="id-ID" dirty="0"/>
          </a:p>
        </p:txBody>
      </p:sp>
      <p:pic>
        <p:nvPicPr>
          <p:cNvPr id="7" name="Content Placeholder 6" descr="http://upload.wikimedia.org/wikipedia/commons/thumb/3/38/Sydney_opera_house_side_view.jpg/220px-Sydney_opera_house_side_view.jpg">
            <a:hlinkClick r:id="rId4"/>
          </p:cNvPr>
          <p:cNvPicPr>
            <a:picLocks noGrp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2304256" cy="1849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6"/>
          <a:stretch>
            <a:fillRect/>
          </a:stretch>
        </p:blipFill>
        <p:spPr>
          <a:xfrm>
            <a:off x="513353" y="4581128"/>
            <a:ext cx="2330456" cy="1872208"/>
          </a:xfrm>
          <a:prstGeom prst="rect">
            <a:avLst/>
          </a:prstGeom>
        </p:spPr>
      </p:pic>
      <p:pic>
        <p:nvPicPr>
          <p:cNvPr id="9" name="Picture 8" descr="Sydney Opera House is located in New South Wales">
            <a:hlinkClick r:id="rId7" tooltip="&quot;Sydney Opera House is located in New South Wales&quot;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849"/>
            <a:ext cx="1979712" cy="2028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008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10"/>
            <a:ext cx="1810543" cy="886420"/>
          </a:xfrm>
        </p:spPr>
        <p:txBody>
          <a:bodyPr>
            <a:normAutofit/>
          </a:bodyPr>
          <a:lstStyle/>
          <a:p>
            <a:r>
              <a:rPr lang="id-ID" sz="2800" dirty="0" smtClean="0"/>
              <a:t>Tim Cahill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209" y="273050"/>
            <a:ext cx="6781592" cy="65849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d-ID" sz="2200" dirty="0" smtClean="0"/>
              <a:t>     </a:t>
            </a:r>
            <a:r>
              <a:rPr lang="en-US" sz="2200" b="1" dirty="0" smtClean="0"/>
              <a:t>Timothy </a:t>
            </a:r>
            <a:r>
              <a:rPr lang="en-US" sz="2200" b="1" dirty="0" err="1" smtClean="0"/>
              <a:t>Filiga</a:t>
            </a:r>
            <a:r>
              <a:rPr lang="en-US" sz="2200" b="1" dirty="0" smtClean="0"/>
              <a:t> "Tim" Cahill</a:t>
            </a:r>
            <a:r>
              <a:rPr lang="en-US" sz="2200" dirty="0" smtClean="0"/>
              <a:t> (born 6 December 1979) is an Australian </a:t>
            </a:r>
            <a:r>
              <a:rPr lang="id-ID" sz="2200" dirty="0" smtClean="0"/>
              <a:t>football(soccer)</a:t>
            </a:r>
            <a:r>
              <a:rPr lang="en-US" sz="2200" dirty="0" smtClean="0"/>
              <a:t>player who plays for the </a:t>
            </a:r>
            <a:r>
              <a:rPr lang="id-ID" sz="2200" dirty="0" smtClean="0"/>
              <a:t>New York Red Bulls </a:t>
            </a:r>
            <a:r>
              <a:rPr lang="en-US" sz="2200" dirty="0" smtClean="0"/>
              <a:t>of </a:t>
            </a:r>
            <a:r>
              <a:rPr lang="id-ID" sz="2200" dirty="0" smtClean="0"/>
              <a:t> Major  League Soccer </a:t>
            </a:r>
            <a:r>
              <a:rPr lang="en-US" sz="2200" dirty="0" smtClean="0"/>
              <a:t>and the </a:t>
            </a:r>
            <a:r>
              <a:rPr lang="id-ID" sz="2200" dirty="0" smtClean="0"/>
              <a:t>Australian National football team </a:t>
            </a:r>
            <a:r>
              <a:rPr lang="en-US" sz="2200" dirty="0" smtClean="0"/>
              <a:t>. Prior to joining New York he played his club football in England, for </a:t>
            </a:r>
            <a:r>
              <a:rPr lang="id-ID" sz="2200" dirty="0" smtClean="0"/>
              <a:t>Millwall</a:t>
            </a:r>
            <a:r>
              <a:rPr lang="en-US" sz="2200" dirty="0" smtClean="0"/>
              <a:t>l and then</a:t>
            </a:r>
            <a:r>
              <a:rPr lang="id-ID" sz="2200" dirty="0" smtClean="0"/>
              <a:t> everton</a:t>
            </a:r>
            <a:r>
              <a:rPr lang="en-US" sz="2200" dirty="0" smtClean="0"/>
              <a:t>. In 1997, Cahill asked his parents to allow him to travel to England to play professionally. He lived in</a:t>
            </a:r>
            <a:r>
              <a:rPr lang="id-ID" sz="2200" dirty="0" smtClean="0"/>
              <a:t> Grays</a:t>
            </a:r>
            <a:r>
              <a:rPr lang="en-US" sz="2200" dirty="0" smtClean="0"/>
              <a:t>, </a:t>
            </a:r>
            <a:r>
              <a:rPr lang="id-ID" sz="2200" dirty="0" smtClean="0"/>
              <a:t>Essex </a:t>
            </a:r>
            <a:r>
              <a:rPr lang="en-US" sz="2200" dirty="0" smtClean="0"/>
              <a:t>with family until he was signed by </a:t>
            </a:r>
            <a:r>
              <a:rPr lang="id-ID" sz="2200" dirty="0" smtClean="0"/>
              <a:t>Millwall </a:t>
            </a:r>
            <a:r>
              <a:rPr lang="en-US" sz="2200" dirty="0" smtClean="0"/>
              <a:t>on a </a:t>
            </a:r>
            <a:r>
              <a:rPr lang="id-ID" sz="2200" dirty="0" smtClean="0"/>
              <a:t>free transfer </a:t>
            </a:r>
            <a:r>
              <a:rPr lang="en-US" sz="2200" dirty="0" smtClean="0"/>
              <a:t>from </a:t>
            </a:r>
            <a:r>
              <a:rPr lang="id-ID" sz="2200" dirty="0" smtClean="0"/>
              <a:t> Sydney United </a:t>
            </a:r>
            <a:r>
              <a:rPr lang="en-US" sz="2200" dirty="0" smtClean="0"/>
              <a:t>. He made his </a:t>
            </a:r>
            <a:r>
              <a:rPr lang="en-US" sz="2200" dirty="0" err="1" smtClean="0"/>
              <a:t>Millwall</a:t>
            </a:r>
            <a:r>
              <a:rPr lang="en-US" sz="2200" dirty="0" smtClean="0"/>
              <a:t> debut on 22 May 1998</a:t>
            </a:r>
            <a:r>
              <a:rPr lang="id-ID" sz="2200" dirty="0" smtClean="0"/>
              <a:t>.</a:t>
            </a:r>
            <a:r>
              <a:rPr lang="en-US" sz="2200" dirty="0" smtClean="0"/>
              <a:t> Before the start of the</a:t>
            </a:r>
            <a:r>
              <a:rPr lang="id-ID" sz="2200" dirty="0" smtClean="0"/>
              <a:t>2004-05 season</a:t>
            </a:r>
            <a:r>
              <a:rPr lang="en-US" sz="2200" dirty="0" smtClean="0"/>
              <a:t>, Cahill was transferred to </a:t>
            </a:r>
            <a:r>
              <a:rPr lang="id-ID" sz="2200" dirty="0" smtClean="0"/>
              <a:t>Everton </a:t>
            </a:r>
            <a:r>
              <a:rPr lang="en-US" sz="2200" dirty="0" smtClean="0"/>
              <a:t>for a fee of £1.5 million</a:t>
            </a:r>
            <a:r>
              <a:rPr lang="id-ID" sz="2200" dirty="0" smtClean="0"/>
              <a:t> </a:t>
            </a:r>
            <a:r>
              <a:rPr lang="en-US" sz="2200" dirty="0" smtClean="0"/>
              <a:t>after </a:t>
            </a:r>
            <a:r>
              <a:rPr lang="en-US" sz="2200" dirty="0" err="1" smtClean="0"/>
              <a:t>Millwall's</a:t>
            </a:r>
            <a:r>
              <a:rPr lang="en-US" sz="2200" dirty="0" smtClean="0"/>
              <a:t> </a:t>
            </a:r>
            <a:r>
              <a:rPr lang="id-ID" sz="2200" dirty="0" smtClean="0"/>
              <a:t>South East London </a:t>
            </a:r>
            <a:r>
              <a:rPr lang="en-US" sz="2200" dirty="0" smtClean="0"/>
              <a:t>rivals </a:t>
            </a:r>
            <a:r>
              <a:rPr lang="id-ID" sz="2200" dirty="0" smtClean="0"/>
              <a:t>crystal Palace</a:t>
            </a:r>
            <a:r>
              <a:rPr lang="en-US" sz="2200" dirty="0" smtClean="0"/>
              <a:t>ended negotiations of a potential transfer to themselves over a payment to his agents. In July 2012 Cahill signed for the </a:t>
            </a:r>
            <a:r>
              <a:rPr lang="id-ID" sz="2200" dirty="0" smtClean="0"/>
              <a:t>New Yoark Red Bulls </a:t>
            </a:r>
            <a:r>
              <a:rPr lang="en-US" sz="2200" dirty="0" smtClean="0"/>
              <a:t>of </a:t>
            </a:r>
            <a:r>
              <a:rPr lang="id-ID" sz="2200" dirty="0" smtClean="0"/>
              <a:t> Major League Soccer </a:t>
            </a:r>
            <a:r>
              <a:rPr lang="en-US" sz="2200" dirty="0" smtClean="0"/>
              <a:t>as a</a:t>
            </a:r>
            <a:r>
              <a:rPr lang="id-ID" sz="2200" dirty="0" smtClean="0"/>
              <a:t>Designated Player </a:t>
            </a:r>
            <a:r>
              <a:rPr lang="en-US" sz="2200" dirty="0" smtClean="0"/>
              <a:t>, for a fee reported to be approximately £1 million.</a:t>
            </a:r>
            <a:r>
              <a:rPr lang="en-US" sz="2200" baseline="30000" dirty="0" smtClean="0"/>
              <a:t>[</a:t>
            </a:r>
            <a:r>
              <a:rPr lang="en-US" sz="2200" dirty="0" smtClean="0"/>
              <a:t>He made his MLS debut in a game against </a:t>
            </a:r>
            <a:r>
              <a:rPr lang="id-ID" sz="2200" dirty="0" smtClean="0"/>
              <a:t> Houston Dynamo </a:t>
            </a:r>
            <a:r>
              <a:rPr lang="en-US" sz="2200" dirty="0" smtClean="0"/>
              <a:t>the following month</a:t>
            </a:r>
            <a:r>
              <a:rPr lang="id-ID" sz="2200" dirty="0" smtClean="0"/>
              <a:t>. </a:t>
            </a:r>
            <a:endParaRPr lang="id-ID" sz="2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flipH="1">
            <a:off x="395536" y="1628800"/>
            <a:ext cx="61665" cy="216024"/>
          </a:xfrm>
        </p:spPr>
        <p:txBody>
          <a:bodyPr>
            <a:normAutofit fontScale="70000" lnSpcReduction="20000"/>
          </a:bodyPr>
          <a:lstStyle/>
          <a:p>
            <a:endParaRPr lang="id-ID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7347"/>
            <a:ext cx="1872207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79530"/>
            <a:ext cx="1872207" cy="2789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048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293</Words>
  <Application>Microsoft Office PowerPoint</Application>
  <PresentationFormat>On-screen Show (4:3)</PresentationFormat>
  <Paragraphs>24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Name : Linda Indah Setyani Years : 8 A School : SMP 1 Karangmojo</vt:lpstr>
      <vt:lpstr>Map of Australia</vt:lpstr>
      <vt:lpstr>COAT OF ARMS AUSTRALIA </vt:lpstr>
      <vt:lpstr>Flag of Australia</vt:lpstr>
      <vt:lpstr> 2 Animal in Australia</vt:lpstr>
      <vt:lpstr>Population in Australia</vt:lpstr>
      <vt:lpstr>What is Boomerang?</vt:lpstr>
      <vt:lpstr>Description of Sydney</vt:lpstr>
      <vt:lpstr>Tim Cahill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24</cp:revision>
  <dcterms:created xsi:type="dcterms:W3CDTF">2013-03-01T05:03:44Z</dcterms:created>
  <dcterms:modified xsi:type="dcterms:W3CDTF">2013-03-06T00:59:14Z</dcterms:modified>
</cp:coreProperties>
</file>